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57" r:id="rId3"/>
    <p:sldId id="258" r:id="rId4"/>
    <p:sldId id="259" r:id="rId5"/>
    <p:sldId id="283" r:id="rId6"/>
    <p:sldId id="266" r:id="rId7"/>
    <p:sldId id="267" r:id="rId8"/>
    <p:sldId id="268" r:id="rId9"/>
    <p:sldId id="269" r:id="rId10"/>
    <p:sldId id="270" r:id="rId11"/>
    <p:sldId id="271" r:id="rId12"/>
    <p:sldId id="278" r:id="rId13"/>
    <p:sldId id="272" r:id="rId14"/>
    <p:sldId id="277" r:id="rId15"/>
    <p:sldId id="273" r:id="rId16"/>
    <p:sldId id="274" r:id="rId17"/>
    <p:sldId id="275" r:id="rId18"/>
    <p:sldId id="276" r:id="rId19"/>
    <p:sldId id="279" r:id="rId20"/>
    <p:sldId id="281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9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CCA3-F1C1-4671-974A-06AB69E0441C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tải xuống (2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609600" y="3810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153400" y="53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572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9248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2641073">
            <a:off x="-6937" y="24815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2641073">
            <a:off x="7460665" y="2633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581400" y="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657600" y="51689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Heart 13"/>
          <p:cNvSpPr/>
          <p:nvPr/>
        </p:nvSpPr>
        <p:spPr bwMode="auto">
          <a:xfrm>
            <a:off x="41910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art 14"/>
          <p:cNvSpPr/>
          <p:nvPr/>
        </p:nvSpPr>
        <p:spPr bwMode="auto">
          <a:xfrm>
            <a:off x="23622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art 15"/>
          <p:cNvSpPr/>
          <p:nvPr/>
        </p:nvSpPr>
        <p:spPr bwMode="auto">
          <a:xfrm>
            <a:off x="28194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art 16"/>
          <p:cNvSpPr/>
          <p:nvPr/>
        </p:nvSpPr>
        <p:spPr bwMode="auto">
          <a:xfrm>
            <a:off x="63246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56" y="2709208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Chào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mừng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</a:p>
          <a:p>
            <a:pPr algn="ctr">
              <a:defRPr/>
            </a:pP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Thầy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giáo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cô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giáo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!</a:t>
            </a:r>
          </a:p>
        </p:txBody>
      </p:sp>
      <p:pic>
        <p:nvPicPr>
          <p:cNvPr id="1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91200" y="40386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848600" y="434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533400" y="44196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533400" y="1676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8153400" y="18288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3505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10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 rot="2641073">
            <a:off x="-6937" y="-109290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 rot="2641073">
            <a:off x="1974263" y="1795708"/>
            <a:ext cx="1873250" cy="1614488"/>
          </a:xfrm>
          <a:prstGeom prst="star16">
            <a:avLst>
              <a:gd name="adj" fmla="val 539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 rot="2641073">
            <a:off x="1364664" y="3014909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2641073">
            <a:off x="3422064" y="3091109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2641073">
            <a:off x="5479463" y="2252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Heart 38"/>
          <p:cNvSpPr/>
          <p:nvPr/>
        </p:nvSpPr>
        <p:spPr bwMode="auto">
          <a:xfrm>
            <a:off x="60198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 rot="2641073">
            <a:off x="7536864" y="119309"/>
            <a:ext cx="1873250" cy="1614488"/>
          </a:xfrm>
          <a:prstGeom prst="star16">
            <a:avLst>
              <a:gd name="adj" fmla="val 708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4114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5638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34290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4876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28194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71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271963"/>
            <a:ext cx="19399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9399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752600" y="4191000"/>
            <a:ext cx="1689100" cy="1689100"/>
          </a:xfrm>
          <a:prstGeom prst="star24">
            <a:avLst>
              <a:gd name="adj" fmla="val 1249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TextBox 1"/>
          <p:cNvSpPr txBox="1">
            <a:spLocks noChangeArrowheads="1"/>
          </p:cNvSpPr>
          <p:nvPr/>
        </p:nvSpPr>
        <p:spPr bwMode="auto">
          <a:xfrm>
            <a:off x="39688" y="1390650"/>
            <a:ext cx="9104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2060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TRƯỜNG TIỂU HỌC ĐÔ THỊ VIỆT HƯNG</a:t>
            </a:r>
          </a:p>
          <a:p>
            <a:pPr algn="ctr"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--------------------------------------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9438" y="5249278"/>
            <a:ext cx="584676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Giáo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viên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: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Lưu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Thị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Ánh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Sao</a:t>
            </a:r>
          </a:p>
        </p:txBody>
      </p:sp>
    </p:spTree>
    <p:extLst>
      <p:ext uri="{BB962C8B-B14F-4D97-AF65-F5344CB8AC3E}">
        <p14:creationId xmlns:p14="http://schemas.microsoft.com/office/powerpoint/2010/main" val="20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1" grpId="0" animBg="1"/>
      <p:bldP spid="21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4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2.Khí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Nam</a:t>
            </a:r>
          </a:p>
          <a:p>
            <a:r>
              <a:rPr lang="en-US" dirty="0" err="1" smtClean="0"/>
              <a:t>Ranh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Bạch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Miền</a:t>
            </a:r>
            <a:r>
              <a:rPr lang="en-US" sz="8000" dirty="0" smtClean="0"/>
              <a:t> </a:t>
            </a:r>
            <a:r>
              <a:rPr lang="en-US" sz="8000" dirty="0" err="1" smtClean="0"/>
              <a:t>Bắc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4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: </a:t>
            </a:r>
            <a:r>
              <a:rPr lang="en-US" dirty="0" err="1" smtClean="0"/>
              <a:t>Xuân</a:t>
            </a:r>
            <a:r>
              <a:rPr lang="en-US" dirty="0" smtClean="0"/>
              <a:t> , </a:t>
            </a:r>
            <a:r>
              <a:rPr lang="en-US" dirty="0" err="1" smtClean="0"/>
              <a:t>Hạ</a:t>
            </a:r>
            <a:r>
              <a:rPr lang="en-US" dirty="0" smtClean="0"/>
              <a:t> ,Thu ,</a:t>
            </a:r>
            <a:r>
              <a:rPr lang="en-US" dirty="0" err="1" smtClean="0"/>
              <a:t>Đông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&amp;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xuân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phùn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se </a:t>
            </a:r>
            <a:r>
              <a:rPr lang="en-US" dirty="0" err="1" smtClean="0"/>
              <a:t>lạnh</a:t>
            </a:r>
            <a:r>
              <a:rPr lang="en-US" dirty="0" smtClean="0"/>
              <a:t>,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hanh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086100"/>
            <a:ext cx="4654996" cy="3771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" y="23940"/>
            <a:ext cx="4351345" cy="306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100"/>
            <a:ext cx="4381499" cy="38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Miền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N</a:t>
            </a:r>
            <a:r>
              <a:rPr lang="en-US" sz="8000" dirty="0" smtClean="0">
                <a:solidFill>
                  <a:srgbClr val="FF0000"/>
                </a:solidFill>
              </a:rPr>
              <a:t>am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Nóng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rào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hầu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,ban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chói</a:t>
            </a:r>
            <a:r>
              <a:rPr lang="en-US" dirty="0" smtClean="0"/>
              <a:t> </a:t>
            </a:r>
            <a:r>
              <a:rPr lang="en-US" dirty="0" err="1" smtClean="0"/>
              <a:t>chang</a:t>
            </a:r>
            <a:r>
              <a:rPr lang="en-US" dirty="0" smtClean="0"/>
              <a:t>, ban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dịu</a:t>
            </a:r>
            <a:r>
              <a:rPr lang="en-US" dirty="0" smtClean="0"/>
              <a:t> </a:t>
            </a:r>
            <a:r>
              <a:rPr lang="en-US" dirty="0" err="1" smtClean="0"/>
              <a:t>mát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717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KẾT LUẬN: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/>
              <a:t>n</a:t>
            </a:r>
            <a:r>
              <a:rPr lang="en-US" dirty="0" err="1" smtClean="0"/>
              <a:t>óng</a:t>
            </a:r>
            <a:r>
              <a:rPr lang="en-US" dirty="0" smtClean="0"/>
              <a:t> &amp;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endParaRPr lang="en-US" dirty="0" smtClean="0"/>
          </a:p>
          <a:p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hay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bão</a:t>
            </a:r>
            <a:r>
              <a:rPr lang="en-US" dirty="0" smtClean="0"/>
              <a:t> ,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lũ</a:t>
            </a:r>
            <a:r>
              <a:rPr lang="en-US" dirty="0" smtClean="0"/>
              <a:t> </a:t>
            </a:r>
            <a:r>
              <a:rPr lang="en-US" dirty="0" err="1" smtClean="0"/>
              <a:t>lụt</a:t>
            </a:r>
            <a:endParaRPr lang="en-US" dirty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hưỡng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2546896" y="609329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Lũ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lụt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4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144000" cy="5713462"/>
          </a:xfrm>
        </p:spPr>
      </p:pic>
      <p:sp>
        <p:nvSpPr>
          <p:cNvPr id="5" name="TextBox 4"/>
          <p:cNvSpPr txBox="1"/>
          <p:nvPr/>
        </p:nvSpPr>
        <p:spPr>
          <a:xfrm>
            <a:off x="2411760" y="58772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Hạn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hán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0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, ta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err="1" smtClean="0"/>
              <a:t>Ghi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nhớ</a:t>
            </a:r>
            <a:r>
              <a:rPr lang="en-US" b="1" i="1" u="sng" dirty="0" smtClean="0"/>
              <a:t>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Nước</a:t>
            </a:r>
            <a:r>
              <a:rPr lang="en-US" b="1" dirty="0" smtClean="0"/>
              <a:t> ta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khí</a:t>
            </a:r>
            <a:r>
              <a:rPr lang="en-US" b="1" dirty="0" smtClean="0"/>
              <a:t>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nhiệt</a:t>
            </a:r>
            <a:r>
              <a:rPr lang="en-US" b="1" dirty="0" smtClean="0"/>
              <a:t> </a:t>
            </a:r>
            <a:r>
              <a:rPr lang="en-US" b="1" dirty="0" err="1" smtClean="0"/>
              <a:t>đới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smtClean="0"/>
              <a:t>: nhiệt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r>
              <a:rPr lang="en-US" b="1" dirty="0" smtClean="0"/>
              <a:t> ,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mưa</a:t>
            </a:r>
            <a:r>
              <a:rPr lang="en-US" b="1" dirty="0" smtClean="0"/>
              <a:t> </a:t>
            </a:r>
            <a:r>
              <a:rPr lang="en-US" b="1" dirty="0" err="1" smtClean="0"/>
              <a:t>thay</a:t>
            </a:r>
            <a:r>
              <a:rPr lang="en-US" b="1" dirty="0" smtClean="0"/>
              <a:t> </a:t>
            </a:r>
            <a:r>
              <a:rPr lang="en-US" b="1" dirty="0" err="1" smtClean="0"/>
              <a:t>đổi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endParaRPr lang="en-US" b="1" dirty="0" smtClean="0"/>
          </a:p>
          <a:p>
            <a:r>
              <a:rPr lang="en-US" b="1" dirty="0" err="1" smtClean="0"/>
              <a:t>Khí</a:t>
            </a:r>
            <a:r>
              <a:rPr lang="en-US" b="1" dirty="0" smtClean="0"/>
              <a:t>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ta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biệt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N	</a:t>
            </a:r>
            <a:r>
              <a:rPr lang="en-US" b="1" dirty="0" err="1" smtClean="0"/>
              <a:t>am.Miền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đông</a:t>
            </a:r>
            <a:r>
              <a:rPr lang="en-US" b="1" dirty="0" smtClean="0"/>
              <a:t> </a:t>
            </a:r>
            <a:r>
              <a:rPr lang="en-US" b="1" dirty="0" err="1" smtClean="0"/>
              <a:t>lạnh</a:t>
            </a:r>
            <a:r>
              <a:rPr lang="en-US" b="1" dirty="0" smtClean="0"/>
              <a:t>, </a:t>
            </a:r>
            <a:r>
              <a:rPr lang="en-US" b="1" dirty="0" err="1" smtClean="0"/>
              <a:t>miền</a:t>
            </a:r>
            <a:r>
              <a:rPr lang="en-US" b="1" dirty="0" smtClean="0"/>
              <a:t> Nam </a:t>
            </a:r>
            <a:r>
              <a:rPr lang="en-US" b="1" dirty="0" err="1" smtClean="0"/>
              <a:t>nóng</a:t>
            </a:r>
            <a:r>
              <a:rPr lang="en-US" b="1" dirty="0" smtClean="0"/>
              <a:t> </a:t>
            </a:r>
            <a:r>
              <a:rPr lang="en-US" b="1" dirty="0" err="1" smtClean="0"/>
              <a:t>quanh</a:t>
            </a:r>
            <a:r>
              <a:rPr lang="en-US" b="1" dirty="0" smtClean="0"/>
              <a:t> </a:t>
            </a:r>
            <a:r>
              <a:rPr lang="en-US" b="1" dirty="0" err="1" smtClean="0"/>
              <a:t>năm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mưa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khô</a:t>
            </a:r>
            <a:r>
              <a:rPr lang="en-US" b="1" dirty="0" smtClean="0"/>
              <a:t> </a:t>
            </a:r>
            <a:r>
              <a:rPr lang="en-US" b="1" dirty="0" err="1" smtClean="0"/>
              <a:t>rõ</a:t>
            </a:r>
            <a:r>
              <a:rPr lang="en-US" b="1" dirty="0" smtClean="0"/>
              <a:t> </a:t>
            </a:r>
            <a:r>
              <a:rPr lang="en-US" b="1" dirty="0" err="1" smtClean="0"/>
              <a:t>rệt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9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708920"/>
            <a:ext cx="5688632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 smtClean="0">
                <a:solidFill>
                  <a:srgbClr val="FF0000"/>
                </a:solidFill>
                <a:latin typeface="Monotype Corsiva" pitchFamily="66" charset="0"/>
              </a:rPr>
              <a:t>Môn</a:t>
            </a:r>
            <a:r>
              <a:rPr lang="en-US" sz="6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Monotype Corsiva" pitchFamily="66" charset="0"/>
              </a:rPr>
              <a:t>học</a:t>
            </a:r>
            <a:r>
              <a:rPr lang="en-US" sz="6600" dirty="0" smtClean="0">
                <a:solidFill>
                  <a:srgbClr val="FF0000"/>
                </a:solidFill>
                <a:latin typeface="Monotype Corsiva" pitchFamily="66" charset="0"/>
              </a:rPr>
              <a:t> :</a:t>
            </a:r>
            <a:r>
              <a:rPr lang="en-US" sz="6600" dirty="0" err="1" smtClean="0">
                <a:solidFill>
                  <a:srgbClr val="FF0000"/>
                </a:solidFill>
                <a:latin typeface="Monotype Corsiva" pitchFamily="66" charset="0"/>
              </a:rPr>
              <a:t>Địa</a:t>
            </a:r>
            <a:r>
              <a:rPr lang="en-US" sz="6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Monotype Corsiva" pitchFamily="66" charset="0"/>
              </a:rPr>
              <a:t>lí</a:t>
            </a:r>
            <a:endParaRPr lang="en-US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04664" y="1700808"/>
            <a:ext cx="72008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2843808" y="3789040"/>
            <a:ext cx="2016224" cy="13681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7524328" y="5877272"/>
            <a:ext cx="1008112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>
            <a:off x="395536" y="2708920"/>
            <a:ext cx="1368152" cy="18722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7524328" y="3501008"/>
            <a:ext cx="1440160" cy="10801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24"/>
            <a:ext cx="9144000" cy="665977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</a:rPr>
              <a:t>Xin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chân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thành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cảm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ơn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các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thầy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cô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giáo</a:t>
            </a:r>
            <a:r>
              <a:rPr lang="en-US" sz="6000" b="1" u="sng" dirty="0" smtClean="0">
                <a:solidFill>
                  <a:srgbClr val="FF0000"/>
                </a:solidFill>
              </a:rPr>
              <a:t>!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163" cy="6858000"/>
          </a:xfrm>
        </p:spPr>
      </p:pic>
    </p:spTree>
    <p:extLst>
      <p:ext uri="{BB962C8B-B14F-4D97-AF65-F5344CB8AC3E}">
        <p14:creationId xmlns:p14="http://schemas.microsoft.com/office/powerpoint/2010/main" val="29087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07" y="184482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1.Nhận </a:t>
            </a:r>
            <a:r>
              <a:rPr lang="en-US" sz="2800" b="1" dirty="0" err="1" smtClean="0">
                <a:solidFill>
                  <a:srgbClr val="FF0000"/>
                </a:solidFill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địa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</a:rPr>
              <a:t> ta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00FF00"/>
                </a:solidFill>
              </a:rPr>
              <a:t>2.Kể </a:t>
            </a:r>
            <a:r>
              <a:rPr lang="en-US" sz="2800" b="1" dirty="0" err="1" smtClean="0">
                <a:solidFill>
                  <a:srgbClr val="00FF00"/>
                </a:solidFill>
              </a:rPr>
              <a:t>tên</a:t>
            </a:r>
            <a:r>
              <a:rPr lang="en-US" sz="2800" b="1" dirty="0" smtClean="0">
                <a:solidFill>
                  <a:srgbClr val="00FF00"/>
                </a:solidFill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</a:rPr>
              <a:t>một</a:t>
            </a:r>
            <a:r>
              <a:rPr lang="en-US" sz="2800" b="1" dirty="0" smtClean="0">
                <a:solidFill>
                  <a:srgbClr val="00FF00"/>
                </a:solidFill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</a:rPr>
              <a:t>số</a:t>
            </a:r>
            <a:r>
              <a:rPr lang="en-US" sz="2800" b="1" dirty="0" smtClean="0">
                <a:solidFill>
                  <a:srgbClr val="00FF00"/>
                </a:solidFill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</a:rPr>
              <a:t>loại</a:t>
            </a:r>
            <a:r>
              <a:rPr lang="en-US" sz="2800" b="1" dirty="0" smtClean="0">
                <a:solidFill>
                  <a:srgbClr val="00FF00"/>
                </a:solidFill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</a:rPr>
              <a:t>khoáng</a:t>
            </a:r>
            <a:r>
              <a:rPr lang="en-US" sz="2800" b="1" dirty="0" smtClean="0">
                <a:solidFill>
                  <a:srgbClr val="00FF00"/>
                </a:solidFill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</a:rPr>
              <a:t>sản</a:t>
            </a:r>
            <a:r>
              <a:rPr lang="en-US" sz="2800" b="1" dirty="0" smtClean="0">
                <a:solidFill>
                  <a:srgbClr val="00FF00"/>
                </a:solidFill>
              </a:rPr>
              <a:t> ở </a:t>
            </a:r>
            <a:r>
              <a:rPr lang="en-US" sz="2800" b="1" dirty="0" err="1" smtClean="0">
                <a:solidFill>
                  <a:srgbClr val="00FF00"/>
                </a:solidFill>
              </a:rPr>
              <a:t>nước</a:t>
            </a:r>
            <a:r>
              <a:rPr lang="en-US" sz="2800" b="1" dirty="0" smtClean="0">
                <a:solidFill>
                  <a:srgbClr val="00FF00"/>
                </a:solidFill>
              </a:rPr>
              <a:t> ta.</a:t>
            </a:r>
          </a:p>
          <a:p>
            <a:endParaRPr lang="en-US" sz="2800" b="1" dirty="0">
              <a:solidFill>
                <a:srgbClr val="00FF00"/>
              </a:solidFill>
            </a:endParaRPr>
          </a:p>
          <a:p>
            <a:endParaRPr lang="en-US" sz="2800" b="1" dirty="0" smtClean="0">
              <a:solidFill>
                <a:srgbClr val="00FF00"/>
              </a:solidFill>
            </a:endParaRPr>
          </a:p>
          <a:p>
            <a:endParaRPr lang="en-US" sz="2800" b="1" dirty="0" smtClean="0">
              <a:solidFill>
                <a:srgbClr val="00FF0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3.Một </a:t>
            </a:r>
            <a:r>
              <a:rPr lang="en-US" sz="2800" b="1" dirty="0" err="1" smtClean="0">
                <a:solidFill>
                  <a:srgbClr val="7030A0"/>
                </a:solidFill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dãy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núi</a:t>
            </a:r>
            <a:r>
              <a:rPr lang="en-US" sz="2800" b="1" dirty="0" smtClean="0">
                <a:solidFill>
                  <a:srgbClr val="7030A0"/>
                </a:solidFill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</a:rPr>
              <a:t>nước</a:t>
            </a:r>
            <a:r>
              <a:rPr lang="en-US" sz="2800" b="1" dirty="0" smtClean="0">
                <a:solidFill>
                  <a:srgbClr val="7030A0"/>
                </a:solidFill>
              </a:rPr>
              <a:t> ta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FFF00"/>
                </a:solidFill>
              </a:rPr>
              <a:t/>
            </a:r>
            <a:br>
              <a:rPr lang="en-US" sz="3200" b="1" u="sng" smtClean="0">
                <a:solidFill>
                  <a:srgbClr val="FFFF00"/>
                </a:solidFill>
              </a:rPr>
            </a:br>
            <a:endParaRPr lang="en-US" sz="3200" b="1" smtClean="0">
              <a:solidFill>
                <a:srgbClr val="FFFF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533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b="1" dirty="0" smtClean="0">
                <a:solidFill>
                  <a:srgbClr val="00B050"/>
                </a:solidFill>
              </a:rPr>
              <a:t>KHÍ HẬU</a:t>
            </a:r>
          </a:p>
        </p:txBody>
      </p:sp>
      <p:pic>
        <p:nvPicPr>
          <p:cNvPr id="3080" name="Picture 8" descr="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4445" r="27228" b="17778"/>
          <a:stretch>
            <a:fillRect/>
          </a:stretch>
        </p:blipFill>
        <p:spPr bwMode="auto">
          <a:xfrm>
            <a:off x="2819400" y="1981200"/>
            <a:ext cx="358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164419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u="sng" dirty="0" err="1">
                <a:solidFill>
                  <a:srgbClr val="FF3300"/>
                </a:solidFill>
              </a:rPr>
              <a:t>Địa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  <a:r>
              <a:rPr lang="en-US" sz="4000" u="sng" dirty="0" err="1">
                <a:solidFill>
                  <a:srgbClr val="FF3300"/>
                </a:solidFill>
              </a:rPr>
              <a:t>lí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18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HOẠT ĐÔNG 1: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07" y="1916113"/>
            <a:ext cx="34573" cy="46037"/>
          </a:xfrm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Chỉ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Việt</a:t>
            </a:r>
            <a:r>
              <a:rPr lang="en-US" sz="3600" b="1" dirty="0" smtClean="0"/>
              <a:t> Nam </a:t>
            </a:r>
            <a:r>
              <a:rPr lang="en-US" sz="3600" b="1" dirty="0" err="1" smtClean="0"/>
              <a:t>trên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địa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cầu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03123"/>
            <a:ext cx="5715000" cy="46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đới</a:t>
            </a:r>
            <a:r>
              <a:rPr lang="en-US" dirty="0" smtClean="0"/>
              <a:t> </a:t>
            </a:r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endParaRPr lang="en-US" dirty="0" smtClean="0"/>
          </a:p>
          <a:p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, </a:t>
            </a:r>
            <a:r>
              <a:rPr lang="en-US" dirty="0" err="1" smtClean="0"/>
              <a:t>trừ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mát</a:t>
            </a:r>
            <a:r>
              <a:rPr lang="en-US" dirty="0" smtClean="0"/>
              <a:t> </a:t>
            </a:r>
            <a:r>
              <a:rPr lang="en-US" dirty="0" err="1" smtClean="0"/>
              <a:t>mẻ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 smtClean="0"/>
          </a:p>
          <a:p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tháng</a:t>
            </a:r>
            <a:r>
              <a:rPr lang="en-US" b="1" dirty="0" smtClean="0"/>
              <a:t> 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696744" cy="5256584"/>
          </a:xfrm>
        </p:spPr>
      </p:pic>
    </p:spTree>
    <p:extLst>
      <p:ext uri="{BB962C8B-B14F-4D97-AF65-F5344CB8AC3E}">
        <p14:creationId xmlns:p14="http://schemas.microsoft.com/office/powerpoint/2010/main" val="42907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Cũng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lược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hãy</a:t>
            </a:r>
            <a:r>
              <a:rPr lang="en-US" b="1" dirty="0" smtClean="0"/>
              <a:t> </a:t>
            </a:r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tháng</a:t>
            </a:r>
            <a:r>
              <a:rPr lang="en-US" b="1" dirty="0" smtClean="0"/>
              <a:t> 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98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ba1b8a8c63747df962607c781aae50ef22d4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385</Words>
  <Application>Microsoft Office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Ôn bài cũ</vt:lpstr>
      <vt:lpstr> </vt:lpstr>
      <vt:lpstr>HOẠT ĐÔNG 1:</vt:lpstr>
      <vt:lpstr>Kết luận:</vt:lpstr>
      <vt:lpstr>Chỉ trên hình hướng gió tháng 1</vt:lpstr>
      <vt:lpstr>Cũng với lược đồ trên hãy chỉ hướng gió tháng 7</vt:lpstr>
      <vt:lpstr>2.Khí hậu giữa các miền có sự khác nhau</vt:lpstr>
      <vt:lpstr>Miền Bắc</vt:lpstr>
      <vt:lpstr>PowerPoint Presentation</vt:lpstr>
      <vt:lpstr>Miền Nam</vt:lpstr>
      <vt:lpstr>PowerPoint Presentation</vt:lpstr>
      <vt:lpstr>KẾT LUẬN:</vt:lpstr>
      <vt:lpstr>PowerPoint Presentation</vt:lpstr>
      <vt:lpstr>PowerPoint Presentation</vt:lpstr>
      <vt:lpstr>Qua những hình ảnh trên , ta rút ra được nhận xét gì về tác hại của hai hiện tượng thiên nhiên trên?</vt:lpstr>
      <vt:lpstr>Ghi nhớ: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Huong</cp:lastModifiedBy>
  <cp:revision>78</cp:revision>
  <dcterms:created xsi:type="dcterms:W3CDTF">2016-02-01T12:35:42Z</dcterms:created>
  <dcterms:modified xsi:type="dcterms:W3CDTF">2016-09-15T13:45:03Z</dcterms:modified>
</cp:coreProperties>
</file>